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84" r:id="rId4"/>
    <p:sldId id="290" r:id="rId5"/>
    <p:sldId id="291" r:id="rId6"/>
    <p:sldId id="282" r:id="rId7"/>
    <p:sldId id="259" r:id="rId8"/>
    <p:sldId id="260" r:id="rId9"/>
    <p:sldId id="261" r:id="rId10"/>
    <p:sldId id="258" r:id="rId11"/>
    <p:sldId id="263" r:id="rId12"/>
    <p:sldId id="292" r:id="rId13"/>
    <p:sldId id="281" r:id="rId14"/>
    <p:sldId id="264" r:id="rId15"/>
    <p:sldId id="278" r:id="rId16"/>
    <p:sldId id="279" r:id="rId17"/>
    <p:sldId id="272" r:id="rId18"/>
    <p:sldId id="273" r:id="rId19"/>
    <p:sldId id="274" r:id="rId20"/>
    <p:sldId id="275" r:id="rId21"/>
    <p:sldId id="276" r:id="rId22"/>
    <p:sldId id="277" r:id="rId23"/>
    <p:sldId id="285" r:id="rId24"/>
    <p:sldId id="286" r:id="rId25"/>
    <p:sldId id="288"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644" y="10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7050" y="431533"/>
            <a:ext cx="7886700" cy="1325563"/>
          </a:xfrm>
        </p:spPr>
        <p:txBody>
          <a:bodyPr/>
          <a:lstStyle/>
          <a:p>
            <a:r>
              <a:rPr kumimoji="1" lang="ja-JP" altLang="en-US" dirty="0"/>
              <a:t>今後のスケジュール</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pic>
        <p:nvPicPr>
          <p:cNvPr id="11" name="図 10"/>
          <p:cNvPicPr>
            <a:picLocks noChangeAspect="1"/>
          </p:cNvPicPr>
          <p:nvPr/>
        </p:nvPicPr>
        <p:blipFill>
          <a:blip r:embed="rId2"/>
          <a:stretch>
            <a:fillRect/>
          </a:stretch>
        </p:blipFill>
        <p:spPr>
          <a:xfrm>
            <a:off x="211580" y="2023533"/>
            <a:ext cx="8720839" cy="3302000"/>
          </a:xfrm>
          <a:prstGeom prst="rect">
            <a:avLst/>
          </a:prstGeom>
        </p:spPr>
      </p:pic>
    </p:spTree>
    <p:extLst>
      <p:ext uri="{BB962C8B-B14F-4D97-AF65-F5344CB8AC3E}">
        <p14:creationId xmlns:p14="http://schemas.microsoft.com/office/powerpoint/2010/main" val="246004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アドバイス頂いた「課題の妥当性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→背景と課題のスライドに「性能が不均一なサーバ」を使う</a:t>
            </a:r>
            <a:r>
              <a:rPr lang="en-US" altLang="ja-JP" sz="2400" dirty="0" smtClean="0"/>
              <a:t/>
            </a:r>
            <a:br>
              <a:rPr lang="en-US" altLang="ja-JP" sz="2400" dirty="0" smtClean="0"/>
            </a:br>
            <a:r>
              <a:rPr lang="ja-JP" altLang="en-US" sz="2400" dirty="0" smtClean="0"/>
              <a:t>事例などを追加して妥当性を示した。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p>
          <a:p>
            <a:pPr marL="0" indent="0">
              <a:buNone/>
            </a:pPr>
            <a:endParaRPr lang="en-US" altLang="ja-JP" dirty="0" smtClean="0"/>
          </a:p>
          <a:p>
            <a:r>
              <a:rPr lang="en-US" altLang="ja-JP" dirty="0" smtClean="0"/>
              <a:t>NGINX</a:t>
            </a:r>
            <a:r>
              <a:rPr lang="ja-JP" altLang="en-US" dirty="0" smtClean="0"/>
              <a:t>コンフィグ重みづけ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357268"/>
            <a:ext cx="8015909" cy="5364208"/>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endParaRPr lang="en-US" altLang="ja-JP" sz="2200" dirty="0"/>
          </a:p>
          <a:p>
            <a:pPr marL="0" indent="0">
              <a:buNone/>
            </a:pPr>
            <a:r>
              <a:rPr lang="en-US" altLang="ja-JP" sz="2200" dirty="0" smtClean="0"/>
              <a:t>			</a:t>
            </a:r>
            <a:r>
              <a:rPr lang="ja-JP" altLang="en-US" sz="2200" dirty="0" smtClean="0"/>
              <a:t>↓</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a:t>が</a:t>
            </a:r>
            <a:r>
              <a:rPr lang="en-US" altLang="ja-JP" sz="2000" dirty="0" smtClean="0"/>
              <a:t>6</a:t>
            </a:r>
            <a:r>
              <a:rPr lang="ja-JP" altLang="en-US" sz="2000" dirty="0" smtClean="0"/>
              <a:t>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511784"/>
            <a:ext cx="8015909" cy="5325533"/>
          </a:xfrm>
        </p:spPr>
        <p:txBody>
          <a:bodyPr>
            <a:noAutofit/>
          </a:bodyPr>
          <a:lstStyle/>
          <a:p>
            <a:r>
              <a:rPr lang="ja-JP" altLang="en-US" sz="2200" dirty="0"/>
              <a:t>昨今の</a:t>
            </a:r>
            <a:r>
              <a:rPr lang="en-US" altLang="ja-JP" sz="2200" dirty="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a:t>
            </a:r>
            <a:r>
              <a:rPr lang="en-US" altLang="ja-JP" dirty="0" smtClean="0"/>
              <a:t/>
            </a:r>
            <a:br>
              <a:rPr lang="en-US" altLang="ja-JP" dirty="0" smtClean="0"/>
            </a:br>
            <a:r>
              <a:rPr lang="ja-JP" altLang="en-US" dirty="0" smtClean="0"/>
              <a:t>「ラウンドロビン」や最も</a:t>
            </a:r>
            <a:r>
              <a:rPr lang="ja-JP" altLang="en-US" dirty="0"/>
              <a:t>空いているサーバに</a:t>
            </a:r>
            <a:r>
              <a:rPr lang="ja-JP" altLang="en-US" dirty="0" smtClean="0"/>
              <a:t>割り振る</a:t>
            </a:r>
            <a:r>
              <a:rPr lang="en-US" altLang="ja-JP" dirty="0" smtClean="0"/>
              <a:t/>
            </a:r>
            <a:br>
              <a:rPr lang="en-US" altLang="ja-JP" dirty="0" smtClean="0"/>
            </a:br>
            <a:r>
              <a:rPr lang="ja-JP" altLang="en-US" dirty="0" smtClean="0"/>
              <a:t>「リーストコネクション」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に割り振る方式が頻繫に利用されている。しかし、この方法では、応答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solidFill>
                  <a:srgbClr val="FF0000"/>
                </a:solidFill>
              </a:rPr>
              <a:t>ネットワークの</a:t>
            </a:r>
            <a:r>
              <a:rPr lang="ja-JP" altLang="en-US" dirty="0" smtClean="0">
                <a:solidFill>
                  <a:srgbClr val="FF0000"/>
                </a:solidFill>
              </a:rPr>
              <a:t>ボトルネック</a:t>
            </a:r>
            <a:r>
              <a:rPr lang="ja-JP" altLang="en-US" dirty="0">
                <a:solidFill>
                  <a:srgbClr val="FF0000"/>
                </a:solidFill>
              </a:rPr>
              <a:t>削減</a:t>
            </a:r>
            <a:r>
              <a:rPr lang="ja-JP" altLang="en-US" dirty="0" smtClean="0">
                <a:solidFill>
                  <a:srgbClr val="FF0000"/>
                </a:solidFill>
              </a:rPr>
              <a:t>、サイトの稼働率や</a:t>
            </a:r>
            <a:r>
              <a:rPr lang="en-US" altLang="ja-JP" dirty="0" smtClean="0">
                <a:solidFill>
                  <a:srgbClr val="FF0000"/>
                </a:solidFill>
              </a:rPr>
              <a:t>SEO</a:t>
            </a:r>
            <a:r>
              <a:rPr lang="ja-JP" altLang="en-US" dirty="0" smtClean="0">
                <a:solidFill>
                  <a:srgbClr val="FF0000"/>
                </a:solidFill>
              </a:rPr>
              <a:t>の向上が出来ないかと考えた。</a:t>
            </a:r>
            <a:endParaRPr lang="en-US" altLang="ja-JP" dirty="0" smtClean="0">
              <a:solidFill>
                <a:srgbClr val="FF0000"/>
              </a:solidFill>
            </a:endParaRP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endParaRPr lang="en-US" altLang="ja-JP" dirty="0"/>
          </a:p>
          <a:p>
            <a:endParaRPr lang="ja-JP" altLang="en-US" dirty="0"/>
          </a:p>
          <a:p>
            <a:r>
              <a:rPr lang="ja-JP" altLang="en-US" dirty="0"/>
              <a:t>サーバを監視し評価するシステム</a:t>
            </a:r>
            <a:r>
              <a:rPr lang="ja-JP" altLang="en-US" dirty="0" smtClean="0"/>
              <a:t>の作成。</a:t>
            </a:r>
            <a:endParaRPr lang="ja-JP" altLang="en-US" dirty="0"/>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1301</TotalTime>
  <Words>1004</Words>
  <Application>Microsoft Office PowerPoint</Application>
  <PresentationFormat>画面に合わせる (4:3)</PresentationFormat>
  <Paragraphs>185</Paragraphs>
  <Slides>25</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NGINXコンフィグ重みづけの追加検証</vt:lpstr>
      <vt:lpstr>研究背景</vt:lpstr>
      <vt:lpstr>研究課題</vt:lpstr>
      <vt:lpstr>研究動機</vt:lpstr>
      <vt:lpstr>研究目的</vt:lpstr>
      <vt:lpstr>関連研究</vt:lpstr>
      <vt:lpstr>提案方式</vt:lpstr>
      <vt:lpstr>提案方式の説明</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57</cp:revision>
  <dcterms:created xsi:type="dcterms:W3CDTF">2018-06-14T09:18:55Z</dcterms:created>
  <dcterms:modified xsi:type="dcterms:W3CDTF">2021-07-15T12:35:37Z</dcterms:modified>
</cp:coreProperties>
</file>